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3" r:id="rId4"/>
    <p:sldId id="259" r:id="rId5"/>
    <p:sldId id="260" r:id="rId6"/>
    <p:sldId id="274" r:id="rId7"/>
    <p:sldId id="261" r:id="rId8"/>
    <p:sldId id="264" r:id="rId9"/>
    <p:sldId id="272" r:id="rId10"/>
    <p:sldId id="270" r:id="rId11"/>
    <p:sldId id="271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4577"/>
  </p:normalViewPr>
  <p:slideViewPr>
    <p:cSldViewPr>
      <p:cViewPr varScale="1">
        <p:scale>
          <a:sx n="102" d="100"/>
          <a:sy n="102" d="100"/>
        </p:scale>
        <p:origin x="84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5"/>
            <a:ext cx="12191999" cy="685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28220" y="1413791"/>
            <a:ext cx="273555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5"/>
            <a:ext cx="12191999" cy="685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69025"/>
            <a:ext cx="12191999" cy="688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351" y="441198"/>
            <a:ext cx="864933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924" y="1154622"/>
            <a:ext cx="6579870" cy="229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561" y="1413791"/>
            <a:ext cx="8075930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FF"/>
                </a:solidFill>
              </a:rPr>
              <a:t>FÖRÄLDRAMÖTE</a:t>
            </a:r>
            <a:r>
              <a:rPr sz="4800" spc="-19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LUGI</a:t>
            </a:r>
            <a:r>
              <a:rPr sz="4800" spc="-185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P08</a:t>
            </a:r>
            <a:endParaRPr sz="4800" dirty="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800" spc="-25" dirty="0">
                <a:solidFill>
                  <a:srgbClr val="FFFFFF"/>
                </a:solidFill>
              </a:rPr>
              <a:t>202</a:t>
            </a:r>
            <a:r>
              <a:rPr lang="sv-SE" sz="2800" spc="-25" dirty="0">
                <a:solidFill>
                  <a:srgbClr val="FFFFFF"/>
                </a:solidFill>
              </a:rPr>
              <a:t>4</a:t>
            </a:r>
            <a:r>
              <a:rPr sz="2800" spc="-25" dirty="0">
                <a:solidFill>
                  <a:srgbClr val="FFFFFF"/>
                </a:solidFill>
              </a:rPr>
              <a:t>-</a:t>
            </a:r>
            <a:r>
              <a:rPr lang="sv-SE" sz="2800" spc="-25" dirty="0">
                <a:solidFill>
                  <a:srgbClr val="FFFFFF"/>
                </a:solidFill>
              </a:rPr>
              <a:t>10</a:t>
            </a:r>
            <a:r>
              <a:rPr sz="2800" spc="-25" dirty="0">
                <a:solidFill>
                  <a:srgbClr val="FFFFFF"/>
                </a:solidFill>
              </a:rPr>
              <a:t>-</a:t>
            </a:r>
            <a:r>
              <a:rPr lang="sv-SE" sz="2800" spc="-25" dirty="0">
                <a:solidFill>
                  <a:srgbClr val="FFFFFF"/>
                </a:solidFill>
              </a:rPr>
              <a:t>01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4511" y="5373216"/>
            <a:ext cx="1174115" cy="1121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4117" y="1413791"/>
            <a:ext cx="45612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LUGI</a:t>
            </a:r>
            <a:r>
              <a:rPr sz="4800" spc="-140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P08</a:t>
            </a:r>
            <a:endParaRPr sz="4800"/>
          </a:p>
          <a:p>
            <a:pPr algn="ctr">
              <a:lnSpc>
                <a:spcPct val="100000"/>
              </a:lnSpc>
            </a:pPr>
            <a:r>
              <a:rPr sz="4800" dirty="0">
                <a:solidFill>
                  <a:srgbClr val="FFFFFF"/>
                </a:solidFill>
              </a:rPr>
              <a:t>Cuper</a:t>
            </a:r>
            <a:r>
              <a:rPr sz="4800" spc="-13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och</a:t>
            </a:r>
            <a:r>
              <a:rPr sz="4800" spc="-135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USM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4511" y="5373216"/>
            <a:ext cx="1174115" cy="1121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Cuper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24" y="1154622"/>
            <a:ext cx="4325876" cy="23596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USM Steg 1 5-6 oktober</a:t>
            </a:r>
          </a:p>
          <a:p>
            <a:pPr marL="203200" indent="-190500">
              <a:spcBef>
                <a:spcPts val="800"/>
              </a:spcBef>
              <a:buClr>
                <a:srgbClr val="951431"/>
              </a:buClr>
              <a:buSzPct val="79166"/>
              <a:buFontTx/>
              <a:buChar char="•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Sverigecupen 8-10 november</a:t>
            </a:r>
          </a:p>
          <a:p>
            <a:pPr marL="203200" indent="-190500">
              <a:spcBef>
                <a:spcPts val="800"/>
              </a:spcBef>
              <a:buClr>
                <a:srgbClr val="951431"/>
              </a:buClr>
              <a:buSzPct val="79166"/>
              <a:buFontTx/>
              <a:buChar char="•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USM Steg 2 29-30 november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Lundaspelen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dirty="0" err="1">
                <a:latin typeface="Arial"/>
                <a:cs typeface="Arial"/>
              </a:rPr>
              <a:t>Avslutningscup</a:t>
            </a:r>
            <a:r>
              <a:rPr lang="sv-SE" sz="2400" dirty="0">
                <a:latin typeface="Arial"/>
                <a:cs typeface="Arial"/>
              </a:rPr>
              <a:t>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748394" y="0"/>
            <a:ext cx="1443990" cy="6647180"/>
            <a:chOff x="10748394" y="0"/>
            <a:chExt cx="1443990" cy="664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4" y="0"/>
              <a:ext cx="1443605" cy="61645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LUGI</a:t>
            </a:r>
            <a:r>
              <a:rPr sz="4800" spc="-140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P08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4511" y="5373216"/>
            <a:ext cx="1174115" cy="11215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44725" y="2349896"/>
            <a:ext cx="76981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v-SE" sz="4800" b="1" spc="-100" dirty="0">
                <a:solidFill>
                  <a:srgbClr val="FFFFFF"/>
                </a:solidFill>
                <a:latin typeface="Arial"/>
                <a:cs typeface="Arial"/>
              </a:rPr>
              <a:t>INFORMATION FRÅN KLUBBEN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dirty="0"/>
              <a:t>Summering maj-september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380" y="1243522"/>
            <a:ext cx="7453620" cy="6050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Tuffa träningar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Stor omställning, flera nya ledare och rutiner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Bra resultat på </a:t>
            </a:r>
            <a:r>
              <a:rPr lang="sv-SE" sz="2400" spc="-10" dirty="0" err="1">
                <a:latin typeface="Arial"/>
                <a:cs typeface="Arial"/>
              </a:rPr>
              <a:t>fystesterna</a:t>
            </a:r>
            <a:r>
              <a:rPr lang="sv-SE" sz="2400" spc="-10" dirty="0">
                <a:latin typeface="Arial"/>
                <a:cs typeface="Arial"/>
              </a:rPr>
              <a:t> i både juni och september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Bra turneringar hittills, truppen blir alltmer tajt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35 spelare 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2 ut – 4 in 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Båda som slutat gör det p g a annan idrott 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En spelare på </a:t>
            </a:r>
            <a:r>
              <a:rPr lang="sv-SE" sz="2400" spc="-10" dirty="0" err="1">
                <a:latin typeface="Arial"/>
                <a:cs typeface="Arial"/>
              </a:rPr>
              <a:t>efterskole</a:t>
            </a:r>
            <a:r>
              <a:rPr lang="sv-SE" sz="2400" spc="-10" dirty="0">
                <a:latin typeface="Arial"/>
                <a:cs typeface="Arial"/>
              </a:rPr>
              <a:t>, tillhör fortfarande truppen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endParaRPr lang="sv-SE" sz="2400" spc="-10" dirty="0">
              <a:latin typeface="Arial"/>
              <a:cs typeface="Arial"/>
            </a:endParaRP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endParaRPr lang="sv-SE" sz="2400" spc="-10" dirty="0">
              <a:latin typeface="Arial"/>
              <a:cs typeface="Arial"/>
            </a:endParaRPr>
          </a:p>
          <a:p>
            <a:pPr marL="206375" indent="-193675">
              <a:lnSpc>
                <a:spcPct val="10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8395" y="0"/>
            <a:ext cx="1443990" cy="6647180"/>
            <a:chOff x="10748395" y="0"/>
            <a:chExt cx="1443990" cy="664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5" y="0"/>
              <a:ext cx="1443604" cy="61822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54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dirty="0"/>
              <a:t>Planering oktober-december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380" y="1243522"/>
            <a:ext cx="6384925" cy="4324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Försäsong fas 2 avslutad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USM till helgen! Alla kommer såklart få chansen, dock är det resultat som gäller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Mindre fokus på </a:t>
            </a:r>
            <a:r>
              <a:rPr lang="sv-SE" sz="2400" spc="-10" dirty="0" err="1">
                <a:latin typeface="Arial"/>
                <a:cs typeface="Arial"/>
              </a:rPr>
              <a:t>fys</a:t>
            </a:r>
            <a:r>
              <a:rPr lang="sv-SE" sz="2400" spc="-10" dirty="0">
                <a:latin typeface="Arial"/>
                <a:cs typeface="Arial"/>
              </a:rPr>
              <a:t> och löpning under träningar, mer eget ansvar 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r>
              <a:rPr lang="sv-SE" sz="2400" spc="-10" dirty="0">
                <a:latin typeface="Arial"/>
                <a:cs typeface="Arial"/>
              </a:rPr>
              <a:t>Seriespelet igång med blandade resultat </a:t>
            </a:r>
          </a:p>
          <a:p>
            <a:pPr marL="206375" indent="-193675">
              <a:lnSpc>
                <a:spcPct val="15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endParaRPr lang="sv-SE" sz="2400" spc="-10" dirty="0">
              <a:latin typeface="Arial"/>
              <a:cs typeface="Arial"/>
            </a:endParaRPr>
          </a:p>
          <a:p>
            <a:pPr marL="206375" indent="-193675">
              <a:lnSpc>
                <a:spcPct val="100000"/>
              </a:lnSpc>
              <a:spcBef>
                <a:spcPts val="100"/>
              </a:spcBef>
              <a:buClr>
                <a:srgbClr val="951431"/>
              </a:buClr>
              <a:buSzPct val="83333"/>
              <a:buFont typeface="Arial"/>
              <a:buChar char="•"/>
              <a:tabLst>
                <a:tab pos="206375" algn="l"/>
              </a:tabLst>
            </a:pP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8395" y="0"/>
            <a:ext cx="1443990" cy="6647180"/>
            <a:chOff x="10748395" y="0"/>
            <a:chExt cx="1443990" cy="664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5" y="0"/>
              <a:ext cx="1443604" cy="61822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sv-SE" dirty="0"/>
              <a:t>Nya ledarteamet 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24" y="1154622"/>
            <a:ext cx="9643110" cy="424731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Parman Rodrigo </a:t>
            </a:r>
            <a:r>
              <a:rPr lang="sv-SE" sz="2400" spc="-10" dirty="0" err="1">
                <a:latin typeface="Arial"/>
                <a:cs typeface="Arial"/>
              </a:rPr>
              <a:t>Polozadeh</a:t>
            </a:r>
            <a:r>
              <a:rPr lang="sv-SE" sz="2400" spc="-10" dirty="0">
                <a:latin typeface="Arial"/>
                <a:cs typeface="Arial"/>
              </a:rPr>
              <a:t>, huvudtränare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Linus </a:t>
            </a:r>
            <a:r>
              <a:rPr lang="sv-SE" sz="2400" spc="-10" dirty="0" err="1">
                <a:latin typeface="Arial"/>
                <a:cs typeface="Arial"/>
              </a:rPr>
              <a:t>Pellas</a:t>
            </a:r>
            <a:r>
              <a:rPr lang="sv-SE" sz="2400" spc="-10" dirty="0">
                <a:latin typeface="Arial"/>
                <a:cs typeface="Arial"/>
              </a:rPr>
              <a:t>, assisterande tränare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Lovisa </a:t>
            </a:r>
            <a:r>
              <a:rPr lang="sv-SE" sz="2400" spc="-10" dirty="0" err="1">
                <a:latin typeface="Arial"/>
                <a:cs typeface="Arial"/>
              </a:rPr>
              <a:t>Delac</a:t>
            </a:r>
            <a:r>
              <a:rPr lang="sv-SE" sz="2400" spc="-10" dirty="0">
                <a:latin typeface="Arial"/>
                <a:cs typeface="Arial"/>
              </a:rPr>
              <a:t>, assisterande tränare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Rasmus Nilsson, assisterande tränare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Fredrik </a:t>
            </a:r>
            <a:r>
              <a:rPr lang="sv-SE" sz="2400" spc="-10" dirty="0" err="1">
                <a:latin typeface="Arial"/>
                <a:cs typeface="Arial"/>
              </a:rPr>
              <a:t>Wigothsson</a:t>
            </a:r>
            <a:r>
              <a:rPr lang="sv-SE" sz="2400" spc="-10" dirty="0">
                <a:latin typeface="Arial"/>
                <a:cs typeface="Arial"/>
              </a:rPr>
              <a:t> Jönsson, assisterande tränare &amp; mentor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 err="1">
                <a:latin typeface="Arial"/>
                <a:cs typeface="Arial"/>
              </a:rPr>
              <a:t>Fysio</a:t>
            </a:r>
            <a:r>
              <a:rPr lang="sv-SE" sz="2400" spc="-10" dirty="0">
                <a:latin typeface="Arial"/>
                <a:cs typeface="Arial"/>
              </a:rPr>
              <a:t>-Oscar, fysioterapeut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Fredrik </a:t>
            </a:r>
            <a:r>
              <a:rPr lang="sv-SE" sz="2400" spc="-10" dirty="0" err="1">
                <a:latin typeface="Arial"/>
                <a:cs typeface="Arial"/>
              </a:rPr>
              <a:t>Stångberg</a:t>
            </a:r>
            <a:r>
              <a:rPr lang="sv-SE" sz="2400" spc="-10" dirty="0">
                <a:latin typeface="Arial"/>
                <a:cs typeface="Arial"/>
              </a:rPr>
              <a:t>, ansvarig </a:t>
            </a:r>
            <a:r>
              <a:rPr lang="sv-SE" sz="2400" spc="-10" dirty="0" err="1">
                <a:latin typeface="Arial"/>
                <a:cs typeface="Arial"/>
              </a:rPr>
              <a:t>fysbiten</a:t>
            </a:r>
            <a:endParaRPr lang="sv-SE" sz="2400" spc="-10" dirty="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Alexander </a:t>
            </a:r>
            <a:r>
              <a:rPr lang="sv-SE" sz="2400" spc="-10" dirty="0" err="1">
                <a:latin typeface="Arial"/>
                <a:cs typeface="Arial"/>
              </a:rPr>
              <a:t>Lacok</a:t>
            </a:r>
            <a:r>
              <a:rPr lang="sv-SE" sz="2400" spc="-10" dirty="0">
                <a:latin typeface="Arial"/>
                <a:cs typeface="Arial"/>
              </a:rPr>
              <a:t>, målvaktstränare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Lene </a:t>
            </a:r>
            <a:r>
              <a:rPr lang="sv-SE" sz="2400" spc="-10" dirty="0" err="1">
                <a:latin typeface="Arial"/>
                <a:cs typeface="Arial"/>
              </a:rPr>
              <a:t>Nordrum</a:t>
            </a:r>
            <a:r>
              <a:rPr lang="sv-SE" sz="2400" spc="-10" dirty="0">
                <a:latin typeface="Arial"/>
                <a:cs typeface="Arial"/>
              </a:rPr>
              <a:t>, </a:t>
            </a:r>
            <a:r>
              <a:rPr lang="sv-SE" sz="2400" spc="-10" dirty="0" err="1">
                <a:latin typeface="Arial"/>
                <a:cs typeface="Arial"/>
              </a:rPr>
              <a:t>lagadmin</a:t>
            </a:r>
            <a:r>
              <a:rPr lang="sv-SE" sz="2400" spc="-10" dirty="0">
                <a:latin typeface="Arial"/>
                <a:cs typeface="Arial"/>
              </a:rPr>
              <a:t> och ”</a:t>
            </a:r>
            <a:r>
              <a:rPr lang="sv-SE" sz="2400" spc="-10" dirty="0" err="1">
                <a:latin typeface="Arial"/>
                <a:cs typeface="Arial"/>
              </a:rPr>
              <a:t>godmother</a:t>
            </a:r>
            <a:r>
              <a:rPr lang="sv-SE" sz="2400" spc="-10" dirty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8394" y="0"/>
            <a:ext cx="1443990" cy="6647180"/>
            <a:chOff x="10748394" y="0"/>
            <a:chExt cx="1443990" cy="664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4" y="0"/>
              <a:ext cx="1443605" cy="6182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sv-SE" dirty="0"/>
              <a:t>Nya kommunikationsvägar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24" y="1154622"/>
            <a:ext cx="9643110" cy="424731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XPS 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Främst denna </a:t>
            </a:r>
            <a:r>
              <a:rPr lang="sv-SE" sz="2400" spc="-10" dirty="0" err="1">
                <a:latin typeface="Arial"/>
                <a:cs typeface="Arial"/>
              </a:rPr>
              <a:t>appen</a:t>
            </a:r>
            <a:r>
              <a:rPr lang="sv-SE" sz="2400" spc="-10" dirty="0">
                <a:latin typeface="Arial"/>
                <a:cs typeface="Arial"/>
              </a:rPr>
              <a:t> används för intern kommunikation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Alla evenemang går ut via XPS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VIKTIGT killarna håller sig uppdaterade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Mer eget ansvar fr o m nu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Facebook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Vi har dessutom en FB-sida för intern kommunikation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spc="-10" dirty="0">
                <a:latin typeface="Arial"/>
                <a:cs typeface="Arial"/>
              </a:rPr>
              <a:t>Gäller främst sociala interaktioner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tabLst>
                <a:tab pos="203200" algn="l"/>
              </a:tabLst>
            </a:pPr>
            <a:endParaRPr lang="sv-SE" sz="2400" spc="-1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8394" y="0"/>
            <a:ext cx="1443990" cy="6647180"/>
            <a:chOff x="10748394" y="0"/>
            <a:chExt cx="1443990" cy="664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4" y="0"/>
              <a:ext cx="1443605" cy="6182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44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3945"/>
            <a:ext cx="8649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pc="-10" dirty="0" err="1"/>
              <a:t>Årshjul</a:t>
            </a:r>
            <a:r>
              <a:rPr lang="sv-SE" spc="-10" dirty="0"/>
              <a:t> 2024/2025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48394" y="0"/>
            <a:ext cx="1443990" cy="6647180"/>
            <a:chOff x="10748394" y="0"/>
            <a:chExt cx="1443990" cy="66471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4" y="0"/>
              <a:ext cx="1443605" cy="61822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CFD60A-2570-6A89-A80F-6ACEE4FC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9905"/>
            <a:ext cx="8199955" cy="53502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91000" y="1447800"/>
            <a:ext cx="2735559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LUGI</a:t>
            </a:r>
            <a:r>
              <a:rPr sz="4800" spc="-140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P08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4511" y="5373216"/>
            <a:ext cx="1174115" cy="11215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49141" y="2362200"/>
            <a:ext cx="409371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4800" b="1" spc="-10" dirty="0">
                <a:solidFill>
                  <a:srgbClr val="FFFFFF"/>
                </a:solidFill>
                <a:latin typeface="Arial"/>
                <a:cs typeface="Arial"/>
              </a:rPr>
              <a:t>Seriespelet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pc="-10" dirty="0"/>
              <a:t>Seriespelet säsong 24/25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41392" y="6328123"/>
            <a:ext cx="141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#lundsstolthet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24" y="1154622"/>
            <a:ext cx="5468876" cy="49859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P19 nivå 1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Bra första match mot OV Helsingborg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Indikerar rätt beslut gällande seriespelet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Kommer få bekänna färg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 </a:t>
            </a:r>
          </a:p>
          <a:p>
            <a:pPr marL="203200" indent="-1905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Char char="•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P16 nivå 1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Bra första match mot LUGI P09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r>
              <a:rPr lang="sv-SE" sz="2400" dirty="0">
                <a:latin typeface="Arial"/>
                <a:cs typeface="Arial"/>
              </a:rPr>
              <a:t>Kommer bli blandade matcher p g a varierat motstånd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951431"/>
              </a:buClr>
              <a:buSzPct val="79166"/>
              <a:buFontTx/>
              <a:buChar char="-"/>
              <a:tabLst>
                <a:tab pos="203200" algn="l"/>
              </a:tabLst>
            </a:pPr>
            <a:endParaRPr lang="sv-SE"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8394" y="0"/>
            <a:ext cx="1443990" cy="6647180"/>
            <a:chOff x="10748394" y="0"/>
            <a:chExt cx="1443990" cy="664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394" y="0"/>
              <a:ext cx="1443605" cy="61645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7900" y="5896284"/>
              <a:ext cx="785732" cy="7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0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278</Words>
  <Application>Microsoft Macintosh PowerPoint</Application>
  <PresentationFormat>Bredbild</PresentationFormat>
  <Paragraphs>65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FÖRÄLDRAMÖTE LUGI P08 2024-10-01</vt:lpstr>
      <vt:lpstr>LUGI P08</vt:lpstr>
      <vt:lpstr>Summering maj-september</vt:lpstr>
      <vt:lpstr>Planering oktober-december</vt:lpstr>
      <vt:lpstr>Nya ledarteamet </vt:lpstr>
      <vt:lpstr>Nya kommunikationsvägar</vt:lpstr>
      <vt:lpstr>Årshjul 2024/2025</vt:lpstr>
      <vt:lpstr>LUGI P08</vt:lpstr>
      <vt:lpstr>Seriespelet säsong 24/25</vt:lpstr>
      <vt:lpstr>LUGI P08 Cuper och USM</vt:lpstr>
      <vt:lpstr>Cuper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LUGI_P08_Föräldramöte_20220912.pptx</dc:title>
  <cp:lastModifiedBy>Parman Rodrigo Polozadeh</cp:lastModifiedBy>
  <cp:revision>3</cp:revision>
  <dcterms:created xsi:type="dcterms:W3CDTF">2024-04-23T16:45:20Z</dcterms:created>
  <dcterms:modified xsi:type="dcterms:W3CDTF">2024-10-02T19:23:56Z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Google</vt:lpwstr>
  </property>
  <property fmtid="{D5CDD505-2E9C-101B-9397-08002B2CF9AE}" pid="4" name="LastSaved">
    <vt:filetime>2024-04-23T00:00:00Z</vt:filetime>
  </property>
</Properties>
</file>